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59376-D1F7-CEE9-82A6-10552FEFD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236F2D-6AEF-F46F-9CA1-EFA4A21B5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218B4-1236-543D-61C5-D3BA183F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7ABCC-7631-BEDA-D702-98F4C7CAB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E9C3F-CAE5-849A-60F3-57E1F12E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6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47030-2635-CAB6-ACEB-33B5FDB21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1B818-130D-B2A8-1E88-DFA8A0E32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C961F-F691-F706-617C-9998DCC58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7C29A-7BE3-9734-F320-523700FF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C5260-EFDA-3702-98F7-E64694BF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6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A4CAFF-9949-E728-C20E-78BF6AF36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53AD4-23D3-3F4F-04AC-B5AE51BAD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F132D-27EB-432D-E46E-A1EC7397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FEA04-F68C-0B55-2901-9EC34A05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8B283-6FBE-A793-25CB-E1C3A3F8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4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C8733-C227-C671-8616-422FAB80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908C5-3936-3EAE-B28B-F7914AF19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F7258-4FD7-2D1D-C5C3-88CC8BC50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0038B-5467-7113-4252-C496DB5E9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4CBD2-C128-3BD5-2759-6BD5EFA2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7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E507F-6CFA-C45C-3BF1-F3A14706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36F13-908E-C606-F724-0FF3DD9E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C9F0C-3DEC-21CD-9A64-9F0BABA8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E8C37-60EC-878C-C340-48ECB7D79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137F5-702F-4E86-215D-9B3EE1C9C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8D37F-3C42-3382-648F-E36899B2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5E2D7-E244-640E-ADEA-02743BC70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ECFF5-35B6-1E6F-6BE9-8D78120C6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CBC55-5AF9-73EA-7B73-59BA870F0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9E846-3557-47AA-45B8-28F90FF1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55B69-D093-4B75-D12A-B9E4ADAB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22F5-177B-F654-745E-527EDDF4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03BF6-8B2E-3D1E-8DD8-63A8E8FB3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41A869-64C0-90C3-059B-500F62A5B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EB383B-FAC8-D42A-24C1-4952D3E68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34370-41FB-4142-C49E-6B65A9835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2CFEFF-6D90-CA73-8021-3A49775E4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46AB4-588D-0878-B5DD-AD150E73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69FC1E-2706-D464-8D12-820231BE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1B98-957F-A5B4-7554-CEC64047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F099BF-C0CF-E528-B673-85DE6175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2252B3-8D63-FE84-2966-F960AFF3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1EEE9-EEF1-941E-D0AA-AFA22FD3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7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1F8213-CDFC-C710-0E33-41982A9A1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22193C-1992-8361-E4CF-5F172637C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A993F-A5ED-3397-0F89-2A1068DD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D7FA6-1B80-5D2D-081A-30E1443C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65FF2-F76C-E998-8F59-F040A0289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DC71D-20F2-A437-28BC-C24D8E51E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AAD6-D796-CDB0-69A0-837992A1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CD6D8-54AF-C56C-E1BC-9481917D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E4527-8C23-C468-4A52-4FA883A9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9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22A43-7135-7A91-37D2-BAEAE1331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C03CE-F2FF-1E43-4E96-898E6911C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D3050-AF8F-29D9-AE9C-F53860B0B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F1B8A-E3C0-F4DC-B910-6013E4A72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021C92-3951-7445-843F-E745CE2A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996D5-A2A5-F711-FCB6-3F0D7645A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9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3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3F2EF-772D-0F44-F40D-059B92D14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750F-7E19-2826-CE7D-7DFCC16AE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5768F-2C2C-A693-30DC-64EC9F372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373FF-9578-4A9A-9BC9-ECE2C8CD56C5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90B96-7755-AC29-9F20-6834FBA052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0CE7B-ADFD-BF20-9913-A0BB80777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AD4DE-21AA-4298-ACDD-F8F54028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9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5287B-0F12-ACB3-F047-201C306C8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870" y="1764070"/>
            <a:ext cx="7796981" cy="3058652"/>
          </a:xfrm>
        </p:spPr>
        <p:txBody>
          <a:bodyPr>
            <a:normAutofit/>
          </a:bodyPr>
          <a:lstStyle/>
          <a:p>
            <a:r>
              <a:rPr lang="en-US" sz="9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IN THE NAME OF GOD</a:t>
            </a:r>
          </a:p>
        </p:txBody>
      </p:sp>
    </p:spTree>
    <p:extLst>
      <p:ext uri="{BB962C8B-B14F-4D97-AF65-F5344CB8AC3E}">
        <p14:creationId xmlns:p14="http://schemas.microsoft.com/office/powerpoint/2010/main" val="193430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2B430-5968-2DA7-85B7-D747AAE97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65" y="151525"/>
            <a:ext cx="8105672" cy="134317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Lung Abscess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17E367-5AD1-F916-B8C5-800A6649B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34" y="1637071"/>
            <a:ext cx="6005734" cy="506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2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D522F-FBF3-0E5C-B835-0916A29DC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399" y="0"/>
            <a:ext cx="8031931" cy="1150374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Broncho</a:t>
            </a:r>
            <a:r>
              <a:rPr lang="fa-IR" sz="4800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-</a:t>
            </a: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esophageal fistula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F28AAF-F2C5-65FD-344A-2F5E97693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095" y="1342103"/>
            <a:ext cx="5754540" cy="537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98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A545B-D1E6-D0EB-74A0-593C0344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65" y="0"/>
            <a:ext cx="8282652" cy="104820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Hemoptysis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A41D2D-ED41-B0EB-6E81-E17069723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765" y="1253613"/>
            <a:ext cx="5883593" cy="539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8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44FDD-DBCA-0C8F-4601-1296B0739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398" y="1429518"/>
            <a:ext cx="7220769" cy="2852737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92777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5DB10-117A-36D4-C079-23FE6B032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466" y="498961"/>
            <a:ext cx="7447934" cy="5860077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gold-standard</a:t>
            </a:r>
            <a:br>
              <a:rPr lang="en-US" sz="9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</a:br>
            <a:r>
              <a:rPr lang="en-US" sz="6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rigid bronchoscopy</a:t>
            </a:r>
          </a:p>
        </p:txBody>
      </p:sp>
    </p:spTree>
    <p:extLst>
      <p:ext uri="{BB962C8B-B14F-4D97-AF65-F5344CB8AC3E}">
        <p14:creationId xmlns:p14="http://schemas.microsoft.com/office/powerpoint/2010/main" val="381870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E3CE1-3FD4-DAC3-93EA-A0A48CE50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246" y="530942"/>
            <a:ext cx="7524136" cy="58698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Sometimes the child requires </a:t>
            </a: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antibiotics, steroids </a:t>
            </a:r>
            <a:r>
              <a:rPr lang="en-US" sz="5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or </a:t>
            </a: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inhaled</a:t>
            </a:r>
            <a:r>
              <a:rPr lang="en-US" sz="5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 </a:t>
            </a: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bronchodilators</a:t>
            </a:r>
            <a:r>
              <a:rPr lang="en-US" sz="5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 for a brief period of time after a foreign body is removed from the airway.</a:t>
            </a:r>
          </a:p>
        </p:txBody>
      </p:sp>
    </p:spTree>
    <p:extLst>
      <p:ext uri="{BB962C8B-B14F-4D97-AF65-F5344CB8AC3E}">
        <p14:creationId xmlns:p14="http://schemas.microsoft.com/office/powerpoint/2010/main" val="293165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3FEF6-15BC-62AA-E612-7DF2519A5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45805" y="849671"/>
            <a:ext cx="8608142" cy="3589594"/>
          </a:xfrm>
        </p:spPr>
        <p:txBody>
          <a:bodyPr>
            <a:normAutofit/>
          </a:bodyPr>
          <a:lstStyle/>
          <a:p>
            <a:r>
              <a:rPr lang="en-US" sz="9600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THE END.</a:t>
            </a:r>
          </a:p>
        </p:txBody>
      </p:sp>
    </p:spTree>
    <p:extLst>
      <p:ext uri="{BB962C8B-B14F-4D97-AF65-F5344CB8AC3E}">
        <p14:creationId xmlns:p14="http://schemas.microsoft.com/office/powerpoint/2010/main" val="167102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D2A7-FDF2-A518-649D-641395713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346" y="1833870"/>
            <a:ext cx="7398776" cy="2387600"/>
          </a:xfrm>
        </p:spPr>
        <p:txBody>
          <a:bodyPr>
            <a:noAutofit/>
          </a:bodyPr>
          <a:lstStyle/>
          <a:p>
            <a:r>
              <a:rPr lang="en-US" sz="5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Complications and treatment of children’s</a:t>
            </a:r>
            <a:r>
              <a:rPr lang="fa-IR" sz="5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en-US" sz="5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tracheobronchial</a:t>
            </a:r>
            <a:r>
              <a:rPr lang="fa-IR" sz="5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en-US" sz="5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foreign bodies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EE568-24EB-37E0-E8BD-FAB959978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7695" y="4609205"/>
            <a:ext cx="6912077" cy="1655762"/>
          </a:xfrm>
        </p:spPr>
        <p:txBody>
          <a:bodyPr/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Dr.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Farinaz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 Amiri Kar</a:t>
            </a:r>
          </a:p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pediatric pulmonologist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3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2D2D-9410-6A2D-0F39-24D6A661E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5" y="368710"/>
            <a:ext cx="7860891" cy="6489290"/>
          </a:xfrm>
        </p:spPr>
        <p:txBody>
          <a:bodyPr>
            <a:normAutofit fontScale="47500" lnSpcReduction="20000"/>
          </a:bodyPr>
          <a:lstStyle/>
          <a:p>
            <a:r>
              <a:rPr lang="en-US" sz="7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Complications associated with</a:t>
            </a:r>
          </a:p>
          <a:p>
            <a:pPr marL="0" indent="0">
              <a:buNone/>
            </a:pPr>
            <a:r>
              <a:rPr lang="en-US" sz="7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tracheobronchial foreign bodies depend on: </a:t>
            </a:r>
          </a:p>
          <a:p>
            <a:pPr marL="0" indent="0">
              <a:buNone/>
            </a:pPr>
            <a:endParaRPr lang="en-US" sz="7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5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the nature</a:t>
            </a:r>
          </a:p>
          <a:p>
            <a:pPr marL="0" indent="0">
              <a:buNone/>
            </a:pPr>
            <a:r>
              <a:rPr lang="en-US" sz="5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size </a:t>
            </a:r>
          </a:p>
          <a:p>
            <a:pPr marL="0" indent="0">
              <a:buNone/>
            </a:pPr>
            <a:r>
              <a:rPr lang="en-US" sz="5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shape  </a:t>
            </a:r>
          </a:p>
          <a:p>
            <a:pPr marL="0" indent="0">
              <a:buNone/>
            </a:pPr>
            <a:r>
              <a:rPr lang="en-US" sz="5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duration of impaction of the foreign body.</a:t>
            </a:r>
          </a:p>
          <a:p>
            <a:endParaRPr lang="en-US" sz="7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  <a:p>
            <a:r>
              <a:rPr lang="en-US" sz="7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Sometimes aspirated foreign bodies can be completely asymptomatic initially and present later with complications of retained foreign body.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0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C2D06-F1A9-B03C-265D-755080475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761" y="368710"/>
            <a:ext cx="7450394" cy="620907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Chronic Cough</a:t>
            </a:r>
          </a:p>
          <a:p>
            <a:pPr marL="0" indent="0">
              <a:buNone/>
            </a:pPr>
            <a:endParaRPr lang="en-US" sz="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Recurrent / persistent “croup”</a:t>
            </a:r>
          </a:p>
          <a:p>
            <a:pPr marL="0" indent="0">
              <a:buNone/>
            </a:pPr>
            <a:endParaRPr lang="en-US" sz="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Poorly controlled “asthma”</a:t>
            </a:r>
          </a:p>
          <a:p>
            <a:endParaRPr lang="en-US" sz="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Recurrent pneumonia</a:t>
            </a:r>
          </a:p>
        </p:txBody>
      </p:sp>
    </p:spTree>
    <p:extLst>
      <p:ext uri="{BB962C8B-B14F-4D97-AF65-F5344CB8AC3E}">
        <p14:creationId xmlns:p14="http://schemas.microsoft.com/office/powerpoint/2010/main" val="25729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5300-E91F-8A81-4ABA-CD609640F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25" y="323979"/>
            <a:ext cx="6700685" cy="1655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Recurrent  pneumonia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125B32-849B-2809-E962-EFEE26713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6" y="2402606"/>
            <a:ext cx="3663899" cy="34122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68989A-9AB0-F0CD-6588-53E594C28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480" y="2402606"/>
            <a:ext cx="3663899" cy="341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00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E4DE3-D79C-271D-E0D4-2D4EEBA52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989" y="438187"/>
            <a:ext cx="7347155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Pneumothorax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62F5F5-1926-CC28-C456-4E5D1EF45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619" y="1763750"/>
            <a:ext cx="5515897" cy="527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3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4DCA-4794-3E3D-1AEB-3BC9DA3D0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48" y="-140671"/>
            <a:ext cx="8031930" cy="150018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pneumomediastinum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3010DC-8CEC-1201-3E3A-0E039BD01B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117" y="1581817"/>
            <a:ext cx="6002592" cy="560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7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9A3C-3FFA-FCF5-F529-7988B6417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1" y="-163307"/>
            <a:ext cx="8253156" cy="150018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lobar collapse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2D71CD-5B74-8CC5-124F-769A29016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644" y="1479601"/>
            <a:ext cx="6447351" cy="537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0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40438-A466-ADA8-3192-FEA4002A2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75189" y="324464"/>
            <a:ext cx="9035845" cy="781665"/>
          </a:xfrm>
        </p:spPr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bronchiectasis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BA0635-797B-58AE-BAF1-0364ACCBD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67" y="1284863"/>
            <a:ext cx="6987535" cy="538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6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124</Words>
  <Application>Microsoft Office PowerPoint</Application>
  <PresentationFormat>Widescreen</PresentationFormat>
  <Paragraphs>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Bahnschrift SemiBold</vt:lpstr>
      <vt:lpstr>Calibri</vt:lpstr>
      <vt:lpstr>Calibri Light</vt:lpstr>
      <vt:lpstr>Impact</vt:lpstr>
      <vt:lpstr>Office Theme</vt:lpstr>
      <vt:lpstr>IN THE NAME OF GOD</vt:lpstr>
      <vt:lpstr>Complications and treatment of children’s tracheobronchial foreign bodies</vt:lpstr>
      <vt:lpstr>PowerPoint Presentation</vt:lpstr>
      <vt:lpstr>PowerPoint Presentation</vt:lpstr>
      <vt:lpstr>Recurrent  pneumonia</vt:lpstr>
      <vt:lpstr>Pneumothorax</vt:lpstr>
      <vt:lpstr>pneumomediastinum</vt:lpstr>
      <vt:lpstr>lobar collapse</vt:lpstr>
      <vt:lpstr>bronchiectasis</vt:lpstr>
      <vt:lpstr>Lung Abscess</vt:lpstr>
      <vt:lpstr>Broncho-esophageal fistula</vt:lpstr>
      <vt:lpstr>Hemoptysis</vt:lpstr>
      <vt:lpstr>Treatment</vt:lpstr>
      <vt:lpstr>gold-standard  rigid bronchoscopy</vt:lpstr>
      <vt:lpstr>PowerPoint Presentation</vt:lpstr>
      <vt:lpstr>THE END.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Amirali Amirali</dc:creator>
  <cp:lastModifiedBy>Amirali Amirali</cp:lastModifiedBy>
  <cp:revision>4</cp:revision>
  <dcterms:created xsi:type="dcterms:W3CDTF">2023-07-12T01:42:02Z</dcterms:created>
  <dcterms:modified xsi:type="dcterms:W3CDTF">2023-07-12T02:22:09Z</dcterms:modified>
</cp:coreProperties>
</file>